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5"/>
  </p:notesMasterIdLst>
  <p:sldIdLst>
    <p:sldId id="256" r:id="rId2"/>
    <p:sldId id="287" r:id="rId3"/>
    <p:sldId id="288" r:id="rId4"/>
    <p:sldId id="290" r:id="rId5"/>
    <p:sldId id="291" r:id="rId6"/>
    <p:sldId id="257" r:id="rId7"/>
    <p:sldId id="292" r:id="rId8"/>
    <p:sldId id="293" r:id="rId9"/>
    <p:sldId id="294" r:id="rId10"/>
    <p:sldId id="295" r:id="rId11"/>
    <p:sldId id="301" r:id="rId12"/>
    <p:sldId id="309" r:id="rId13"/>
    <p:sldId id="310" r:id="rId14"/>
    <p:sldId id="302" r:id="rId15"/>
    <p:sldId id="303" r:id="rId16"/>
    <p:sldId id="307" r:id="rId17"/>
    <p:sldId id="311" r:id="rId18"/>
    <p:sldId id="312" r:id="rId19"/>
    <p:sldId id="313" r:id="rId20"/>
    <p:sldId id="314" r:id="rId21"/>
    <p:sldId id="315" r:id="rId22"/>
    <p:sldId id="316" r:id="rId23"/>
    <p:sldId id="31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V Prem Kumar" initials="KP" lastIdx="1" clrIdx="0">
    <p:extLst>
      <p:ext uri="{19B8F6BF-5375-455C-9EA6-DF929625EA0E}">
        <p15:presenceInfo xmlns:p15="http://schemas.microsoft.com/office/powerpoint/2012/main" userId="494811d2902e2d5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86" autoAdjust="0"/>
    <p:restoredTop sz="94660"/>
  </p:normalViewPr>
  <p:slideViewPr>
    <p:cSldViewPr snapToGrid="0">
      <p:cViewPr varScale="1">
        <p:scale>
          <a:sx n="59" d="100"/>
          <a:sy n="59" d="100"/>
        </p:scale>
        <p:origin x="836" y="52"/>
      </p:cViewPr>
      <p:guideLst/>
    </p:cSldViewPr>
  </p:slideViewPr>
  <p:notesTextViewPr>
    <p:cViewPr>
      <p:scale>
        <a:sx n="66" d="100"/>
        <a:sy n="66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E2537B-8872-435D-BD41-14AE3FA22E5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DF282D-58EC-424C-9B73-DEC859530D2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9006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762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827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96654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3258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52944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67685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27469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873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991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0072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480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219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900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486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2331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1311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9349FD-8B99-4FBC-A2D0-A851EC4502E8}" type="datetimeFigureOut">
              <a:rPr lang="en-IN" smtClean="0"/>
              <a:t>16-12-2024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E0504A5-8D9D-4007-9762-6EB638A4CC3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309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A71D1-B6E8-0FEC-E9CF-DE48529CB5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67000"/>
            <a:ext cx="6727371" cy="762000"/>
          </a:xfrm>
        </p:spPr>
        <p:txBody>
          <a:bodyPr>
            <a:normAutofit/>
          </a:bodyPr>
          <a:lstStyle/>
          <a:p>
            <a:pPr algn="l"/>
            <a:r>
              <a:rPr lang="en-US" sz="3600" b="1" dirty="0"/>
              <a:t>AWS S3 Versioning</a:t>
            </a:r>
            <a:endParaRPr lang="en-IN" sz="36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E0D09D-3639-51CE-569D-400A76EBDFF8}"/>
              </a:ext>
            </a:extLst>
          </p:cNvPr>
          <p:cNvSpPr txBox="1"/>
          <p:nvPr/>
        </p:nvSpPr>
        <p:spPr>
          <a:xfrm>
            <a:off x="1524000" y="485542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Presented By KV Prem Kumar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0044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061A99-57D6-EECE-673B-07BBC54E66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C4FA5F76-49C0-F610-323D-1E37DCD2190F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After opening the bucket, click on </a:t>
            </a:r>
            <a:r>
              <a:rPr lang="en-US" sz="2000" b="1" dirty="0"/>
              <a:t>Upload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171B70-9D67-341F-AB6C-B1C448D072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82" t="12380" r="982" b="23810"/>
          <a:stretch/>
        </p:blipFill>
        <p:spPr>
          <a:xfrm>
            <a:off x="610332" y="1665516"/>
            <a:ext cx="10971336" cy="401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196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38342-27B9-5410-D9A3-AB4E4CB626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9430FA7B-7CE6-B4AB-29B7-E1580FF41E7F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 Upload select </a:t>
            </a:r>
            <a:r>
              <a:rPr lang="en-US" sz="2000" b="1" dirty="0"/>
              <a:t>Add File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4C804F-1334-4B17-05B7-CB185107650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5" t="11905" r="2053" b="8571"/>
          <a:stretch/>
        </p:blipFill>
        <p:spPr>
          <a:xfrm>
            <a:off x="876300" y="1534886"/>
            <a:ext cx="10439400" cy="479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25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D80E1-9B1C-BFB5-0D7E-87DA5249F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5B9CB2BA-584B-8A4A-805E-D960970B37BA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Select the file which you wants to upload.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94EAC3-808D-3F2B-70CB-EFD10F9CE0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4" r="48482" b="30000"/>
          <a:stretch/>
        </p:blipFill>
        <p:spPr>
          <a:xfrm>
            <a:off x="2471058" y="1556657"/>
            <a:ext cx="6183086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5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5B112-D996-DAB1-2789-E2F027C98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24F6EEB0-C4C8-AA1A-1D56-E324777B920E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Here we see the selected file to upload.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CA7905-6AD3-D6CA-8123-61BE289C2AB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82" t="12223" r="1518" b="8889"/>
          <a:stretch/>
        </p:blipFill>
        <p:spPr>
          <a:xfrm>
            <a:off x="533400" y="1435380"/>
            <a:ext cx="11125200" cy="506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827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189FA9-BED8-144E-34F1-E6CB13564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0797C538-6A1D-CEB2-BC12-ECC597AACDEA}"/>
              </a:ext>
            </a:extLst>
          </p:cNvPr>
          <p:cNvSpPr txBox="1">
            <a:spLocks/>
          </p:cNvSpPr>
          <p:nvPr/>
        </p:nvSpPr>
        <p:spPr>
          <a:xfrm>
            <a:off x="1642740" y="272144"/>
            <a:ext cx="9677400" cy="12192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If you scroll down we will see the permissions.</a:t>
            </a:r>
          </a:p>
          <a:p>
            <a:r>
              <a:rPr lang="en-US" sz="2000" dirty="0"/>
              <a:t>We can select the Grant public-read access to make data visible in the object (optional) and after click on upload.</a:t>
            </a:r>
            <a:endParaRPr lang="en-IN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3DFC2F-2E19-30A8-FE57-37A61A2362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60" t="12540" r="1340" b="10635"/>
          <a:stretch/>
        </p:blipFill>
        <p:spPr>
          <a:xfrm>
            <a:off x="631326" y="1491344"/>
            <a:ext cx="10929347" cy="484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784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DC1C03-5D00-7502-3863-3377EB2F2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12D8AD8D-82A9-28CB-CFCC-DE3963776476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Here we can see the file is uploaded in bucket.</a:t>
            </a:r>
            <a:endParaRPr lang="en-I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B4EC8A-3851-9D11-D5B3-8EE883CBEE6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0" t="12699" r="1160" b="31587"/>
          <a:stretch/>
        </p:blipFill>
        <p:spPr>
          <a:xfrm>
            <a:off x="668969" y="1686193"/>
            <a:ext cx="10854061" cy="348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836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1F9F40-88B5-E619-5E28-7E6E02DBE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282058F3-2E00-1A6B-8867-F316F454FFAB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Select the file and click on Open to see the data in the file.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CE1DC8-851B-0C2E-C3E9-001F9EDA73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1" t="11747" r="625" b="8729"/>
          <a:stretch/>
        </p:blipFill>
        <p:spPr>
          <a:xfrm>
            <a:off x="579942" y="1469572"/>
            <a:ext cx="1103211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26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95C22F-A474-313E-040A-33A3D6EAF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F8BCD751-2E5A-6150-9956-9B302FC30B95}"/>
              </a:ext>
            </a:extLst>
          </p:cNvPr>
          <p:cNvSpPr txBox="1">
            <a:spLocks/>
          </p:cNvSpPr>
          <p:nvPr/>
        </p:nvSpPr>
        <p:spPr>
          <a:xfrm>
            <a:off x="1708054" y="620486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Here we can see the data in the file.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7FA419-F4A4-F2AB-D221-3658EAACB1C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5625" b="62222"/>
          <a:stretch/>
        </p:blipFill>
        <p:spPr>
          <a:xfrm>
            <a:off x="901193" y="1714209"/>
            <a:ext cx="10389613" cy="342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9632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872F0-C3D5-40B4-08A1-453248DC1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D0DD0B0A-0F0B-A723-A389-915746B41ED8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Open the file and update the data in the file and save.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6BA0DF-C8A1-9404-394B-392CBF6E51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10" t="3968" r="23572" b="28889"/>
          <a:stretch/>
        </p:blipFill>
        <p:spPr>
          <a:xfrm>
            <a:off x="1317171" y="1698172"/>
            <a:ext cx="9024257" cy="4604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3081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FD10A-8560-03AD-E104-F15D039273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36C6D362-694A-6DF0-3C8A-CF8842497052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Go Back in to the bucket and click on upload and select add files.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6C5EAD-47C1-B5E7-40DE-ACEA71EAAD6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24" t="12222" r="803" b="32381"/>
          <a:stretch/>
        </p:blipFill>
        <p:spPr>
          <a:xfrm>
            <a:off x="689699" y="1719943"/>
            <a:ext cx="10812602" cy="341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231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33F72-94F8-4814-1392-C73E20D80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501" y="1883229"/>
            <a:ext cx="9686698" cy="3777622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2000" b="1" dirty="0"/>
              <a:t>S3 Versioning</a:t>
            </a:r>
            <a:r>
              <a:rPr lang="en-US" sz="2000" dirty="0"/>
              <a:t> is a feature provided by Amazon Web Services (AWS) that allows you to keep multiple versions of an object in an Amazon S3 bucket. When versioning is enabled, S3 automatically assigns a unique version ID to each object stored in the bucket. This enables you to preserve, retrieve, and restore every version of every object in your bucket.</a:t>
            </a:r>
            <a:endParaRPr lang="en-IN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6F0641B-D818-30B9-6E65-AD29ACB8B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1" y="624110"/>
            <a:ext cx="9917112" cy="747490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Amazon </a:t>
            </a:r>
            <a:r>
              <a:rPr lang="en-IN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S3 </a:t>
            </a:r>
            <a:r>
              <a:rPr lang="en-IN" b="1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Versioning</a:t>
            </a:r>
            <a:r>
              <a:rPr lang="en-IN" sz="36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IN" sz="3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12176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3834CE-856C-6234-BE62-D368BF9A4D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BABE340A-0726-2E84-9506-888884266B2B}"/>
              </a:ext>
            </a:extLst>
          </p:cNvPr>
          <p:cNvSpPr txBox="1">
            <a:spLocks/>
          </p:cNvSpPr>
          <p:nvPr/>
        </p:nvSpPr>
        <p:spPr>
          <a:xfrm>
            <a:off x="1816911" y="359227"/>
            <a:ext cx="9677400" cy="137160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Upload the updated file again in the bucket without changing the name of the file and also with the same permissions.</a:t>
            </a:r>
          </a:p>
          <a:p>
            <a:r>
              <a:rPr lang="en-IN" sz="2000" dirty="0"/>
              <a:t>Again open the file to check the data.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2EA952-2CF5-5D32-0AD2-95DD347577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8214" b="31111"/>
          <a:stretch/>
        </p:blipFill>
        <p:spPr>
          <a:xfrm>
            <a:off x="2939143" y="1905001"/>
            <a:ext cx="6313714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193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C1BBF3-748F-B744-AB83-6F88CDC53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FC69798F-BFC8-C60A-FEE2-73E649E42AAA}"/>
              </a:ext>
            </a:extLst>
          </p:cNvPr>
          <p:cNvSpPr txBox="1">
            <a:spLocks/>
          </p:cNvSpPr>
          <p:nvPr/>
        </p:nvSpPr>
        <p:spPr>
          <a:xfrm>
            <a:off x="1827797" y="478971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Here we can see the data is updated</a:t>
            </a:r>
            <a:endParaRPr lang="en-IN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67677D-A9DD-AF4D-7D9D-6E22096B36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1250" b="47778"/>
          <a:stretch/>
        </p:blipFill>
        <p:spPr>
          <a:xfrm>
            <a:off x="3124200" y="1638300"/>
            <a:ext cx="59436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883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3CF907-EDF6-0B84-8039-75B9F6D192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FB4673D4-8DAB-EEBA-E235-924B7F03B7D5}"/>
              </a:ext>
            </a:extLst>
          </p:cNvPr>
          <p:cNvSpPr txBox="1">
            <a:spLocks/>
          </p:cNvSpPr>
          <p:nvPr/>
        </p:nvSpPr>
        <p:spPr>
          <a:xfrm>
            <a:off x="1816911" y="359227"/>
            <a:ext cx="9677400" cy="134982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Go back to the bucket and select </a:t>
            </a:r>
            <a:r>
              <a:rPr lang="en-US" sz="2000" b="1" dirty="0"/>
              <a:t>show versioning</a:t>
            </a:r>
            <a:r>
              <a:rPr lang="en-US" sz="2000" dirty="0"/>
              <a:t>.</a:t>
            </a:r>
          </a:p>
          <a:p>
            <a:r>
              <a:rPr lang="en-US" sz="2000" dirty="0"/>
              <a:t>He we can see the old version object is not deleted because we enabled the Versioning.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9FAC14-002D-E08C-7F77-37EDD1DCFA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5" t="12064" r="982" b="20000"/>
          <a:stretch/>
        </p:blipFill>
        <p:spPr>
          <a:xfrm>
            <a:off x="664028" y="1839686"/>
            <a:ext cx="10863943" cy="422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975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22D92-A630-EE47-6854-264842DAC9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974FF2BE-A719-7DEE-A8BF-4A57A7376D2D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sz="2000" dirty="0"/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6C410B84-67E2-FED4-445B-9643C9888FC7}"/>
              </a:ext>
            </a:extLst>
          </p:cNvPr>
          <p:cNvSpPr txBox="1">
            <a:spLocks/>
          </p:cNvSpPr>
          <p:nvPr/>
        </p:nvSpPr>
        <p:spPr>
          <a:xfrm>
            <a:off x="913397" y="2917372"/>
            <a:ext cx="9677400" cy="12518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b="1" dirty="0"/>
              <a:t>Thankyou</a:t>
            </a:r>
            <a:endParaRPr lang="en-IN" sz="5400" b="1" dirty="0"/>
          </a:p>
        </p:txBody>
      </p:sp>
    </p:spTree>
    <p:extLst>
      <p:ext uri="{BB962C8B-B14F-4D97-AF65-F5344CB8AC3E}">
        <p14:creationId xmlns:p14="http://schemas.microsoft.com/office/powerpoint/2010/main" val="1667230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A69DC-1E2D-1B9B-88A4-CDB4CE7F4B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6ABAB-2389-4878-6555-5021FF561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501" y="624110"/>
            <a:ext cx="9917112" cy="747490"/>
          </a:xfrm>
        </p:spPr>
        <p:txBody>
          <a:bodyPr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3600" b="1" dirty="0"/>
              <a:t>Enabling Versioning</a:t>
            </a:r>
            <a:endParaRPr lang="en-IN" sz="3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20C44-887D-2F87-1CAB-B6DBB477BB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3143" y="1567542"/>
            <a:ext cx="10321470" cy="4666348"/>
          </a:xfrm>
        </p:spPr>
        <p:txBody>
          <a:bodyPr>
            <a:noAutofit/>
          </a:bodyPr>
          <a:lstStyle/>
          <a:p>
            <a:r>
              <a:rPr lang="en-US" sz="2000" dirty="0"/>
              <a:t>Versioning can be enabled at the bucket level, and once enabled, it applies to all objects in the bucket. </a:t>
            </a:r>
          </a:p>
          <a:p>
            <a:r>
              <a:rPr lang="en-US" sz="2000" dirty="0"/>
              <a:t>Once versioning is enabled, it is impossible to turn it off, but you can suspend it.</a:t>
            </a:r>
          </a:p>
        </p:txBody>
      </p:sp>
    </p:spTree>
    <p:extLst>
      <p:ext uri="{BB962C8B-B14F-4D97-AF65-F5344CB8AC3E}">
        <p14:creationId xmlns:p14="http://schemas.microsoft.com/office/powerpoint/2010/main" val="3174771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ED39A-6BD1-16C2-BBD5-A8E35F98B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887" y="624110"/>
            <a:ext cx="9588726" cy="1280890"/>
          </a:xfrm>
        </p:spPr>
        <p:txBody>
          <a:bodyPr>
            <a:normAutofit/>
          </a:bodyPr>
          <a:lstStyle/>
          <a:p>
            <a:r>
              <a:rPr lang="en-IN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Steps to Set Up S3 </a:t>
            </a:r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Bucket Versioning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DE5B68-F1F1-D915-D0A1-3857C19B0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8300" y="2046514"/>
            <a:ext cx="8915400" cy="3777622"/>
          </a:xfrm>
        </p:spPr>
        <p:txBody>
          <a:bodyPr>
            <a:normAutofit/>
          </a:bodyPr>
          <a:lstStyle/>
          <a:p>
            <a:r>
              <a:rPr lang="en-US" sz="2000" dirty="0"/>
              <a:t>Login to the </a:t>
            </a:r>
            <a:r>
              <a:rPr lang="en-US" sz="2000" b="1" dirty="0"/>
              <a:t>AWS Account</a:t>
            </a:r>
            <a:r>
              <a:rPr lang="en-US" sz="2000" dirty="0"/>
              <a:t>.</a:t>
            </a:r>
          </a:p>
          <a:p>
            <a:r>
              <a:rPr lang="en-US" sz="2000" dirty="0"/>
              <a:t>In the console search for </a:t>
            </a:r>
            <a:r>
              <a:rPr lang="en-US" sz="2000" b="1" dirty="0"/>
              <a:t>S3 </a:t>
            </a:r>
            <a:r>
              <a:rPr lang="en-US" sz="2000" dirty="0"/>
              <a:t>in the search bar.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713865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1201B-25F1-EC15-6BEB-CA51F2169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5C42CDDB-51D0-1F4F-451C-3DF5604193F4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Go to </a:t>
            </a:r>
            <a:r>
              <a:rPr lang="en-US" sz="2000" b="1" dirty="0"/>
              <a:t>S3 Console.</a:t>
            </a:r>
          </a:p>
          <a:p>
            <a:r>
              <a:rPr lang="en-US" sz="2000" dirty="0"/>
              <a:t>Click on Create </a:t>
            </a:r>
            <a:r>
              <a:rPr lang="en-US" sz="2000" b="1" dirty="0"/>
              <a:t>Bucket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33EE77-E75A-7EDB-45F5-B5049C96D93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60" t="6031" r="1073" b="12698"/>
          <a:stretch/>
        </p:blipFill>
        <p:spPr>
          <a:xfrm>
            <a:off x="1144004" y="1363371"/>
            <a:ext cx="10602685" cy="495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421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1E5998D4-C659-2D3E-306B-8E748C26786F}"/>
              </a:ext>
            </a:extLst>
          </p:cNvPr>
          <p:cNvSpPr txBox="1">
            <a:spLocks/>
          </p:cNvSpPr>
          <p:nvPr/>
        </p:nvSpPr>
        <p:spPr>
          <a:xfrm>
            <a:off x="1513114" y="391885"/>
            <a:ext cx="9981197" cy="1219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 General configuration select the bucket type as </a:t>
            </a:r>
            <a:r>
              <a:rPr lang="en-US" sz="2000" b="1" dirty="0"/>
              <a:t>General Purpose</a:t>
            </a:r>
            <a:r>
              <a:rPr lang="en-US" sz="2000" dirty="0"/>
              <a:t>.</a:t>
            </a:r>
          </a:p>
          <a:p>
            <a:r>
              <a:rPr lang="en-US" sz="2000" dirty="0"/>
              <a:t>Give the </a:t>
            </a:r>
            <a:r>
              <a:rPr lang="en-US" sz="2000" b="1" dirty="0"/>
              <a:t>unique name </a:t>
            </a:r>
            <a:r>
              <a:rPr lang="en-US" sz="2000" dirty="0"/>
              <a:t>to the bucket.</a:t>
            </a:r>
          </a:p>
          <a:p>
            <a:r>
              <a:rPr lang="en-US" sz="2000" dirty="0"/>
              <a:t>Enable the </a:t>
            </a:r>
            <a:r>
              <a:rPr lang="en-US" sz="2000" b="1" dirty="0"/>
              <a:t>ACLs in Object Ownership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A0269A-8775-53E4-8FBC-0C602AE0B0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4" t="6508" r="1249" b="6984"/>
          <a:stretch/>
        </p:blipFill>
        <p:spPr>
          <a:xfrm>
            <a:off x="779038" y="1611085"/>
            <a:ext cx="10263810" cy="509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26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40F920-16E4-E5CC-776C-5B864FFA23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1BB56A36-2BAE-A69E-E4CC-9C45222CAEAA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Deselect the </a:t>
            </a:r>
            <a:r>
              <a:rPr lang="en-US" sz="2000" b="1" dirty="0"/>
              <a:t>Block all public access</a:t>
            </a:r>
            <a:r>
              <a:rPr lang="en-US" sz="2000" dirty="0"/>
              <a:t>.</a:t>
            </a:r>
          </a:p>
          <a:p>
            <a:r>
              <a:rPr lang="en-US" sz="2000" dirty="0"/>
              <a:t>Select the </a:t>
            </a:r>
            <a:r>
              <a:rPr lang="en-US" sz="2000" b="1" dirty="0"/>
              <a:t>Acknowledge option to off the block all public access</a:t>
            </a:r>
            <a:r>
              <a:rPr lang="en-US" sz="2000" dirty="0"/>
              <a:t>.</a:t>
            </a: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2B887B-CD52-D80F-7A80-C7772945697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83" t="15079" r="1874" b="9206"/>
          <a:stretch/>
        </p:blipFill>
        <p:spPr>
          <a:xfrm>
            <a:off x="359228" y="1468551"/>
            <a:ext cx="11473543" cy="503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02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A8CD2-95E6-7B51-7542-5542335B7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BDBC842A-3718-339D-F2D7-126785B529C5}"/>
              </a:ext>
            </a:extLst>
          </p:cNvPr>
          <p:cNvSpPr txBox="1">
            <a:spLocks/>
          </p:cNvSpPr>
          <p:nvPr/>
        </p:nvSpPr>
        <p:spPr>
          <a:xfrm>
            <a:off x="1816911" y="359228"/>
            <a:ext cx="9677400" cy="8599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Enable the </a:t>
            </a:r>
            <a:r>
              <a:rPr lang="en-US" sz="2000" b="1" dirty="0"/>
              <a:t>Bucket Versioning</a:t>
            </a:r>
            <a:r>
              <a:rPr lang="en-US" sz="2000" dirty="0"/>
              <a:t>.</a:t>
            </a:r>
          </a:p>
          <a:p>
            <a:r>
              <a:rPr lang="en-IN" sz="2000" dirty="0"/>
              <a:t>Keep the remaining all in default and Click on </a:t>
            </a:r>
            <a:r>
              <a:rPr lang="en-IN" sz="2000" b="1" dirty="0"/>
              <a:t>Create Bucket</a:t>
            </a:r>
            <a:r>
              <a:rPr lang="en-IN" sz="2000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0C70A4-8DB1-FAA9-70EF-909178A352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60" t="15716" r="1607" b="9840"/>
          <a:stretch/>
        </p:blipFill>
        <p:spPr>
          <a:xfrm>
            <a:off x="396215" y="1513116"/>
            <a:ext cx="11399569" cy="4909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309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5E3758-33F9-1EE7-FFAF-E1D9588AC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3">
            <a:extLst>
              <a:ext uri="{FF2B5EF4-FFF2-40B4-BE49-F238E27FC236}">
                <a16:creationId xmlns:a16="http://schemas.microsoft.com/office/drawing/2014/main" id="{AF8F2ABA-C931-C3E1-C506-11902505C6D1}"/>
              </a:ext>
            </a:extLst>
          </p:cNvPr>
          <p:cNvSpPr txBox="1">
            <a:spLocks/>
          </p:cNvSpPr>
          <p:nvPr/>
        </p:nvSpPr>
        <p:spPr>
          <a:xfrm>
            <a:off x="1620968" y="533400"/>
            <a:ext cx="9677400" cy="1023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Here we can see the bucket creation.</a:t>
            </a:r>
          </a:p>
          <a:p>
            <a:r>
              <a:rPr lang="en-IN" sz="2000" dirty="0"/>
              <a:t>Click on the bucket to open.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1A5532-C680-6240-0255-8207403976D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30" t="11905" r="1071" b="18571"/>
          <a:stretch/>
        </p:blipFill>
        <p:spPr>
          <a:xfrm>
            <a:off x="489857" y="1674964"/>
            <a:ext cx="11212286" cy="449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12645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893</TotalTime>
  <Words>431</Words>
  <Application>Microsoft Office PowerPoint</Application>
  <PresentationFormat>Widescreen</PresentationFormat>
  <Paragraphs>38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Century Gothic</vt:lpstr>
      <vt:lpstr>Wingdings 3</vt:lpstr>
      <vt:lpstr>Wisp</vt:lpstr>
      <vt:lpstr>AWS S3 Versioning</vt:lpstr>
      <vt:lpstr>Amazon S3 Versioning:</vt:lpstr>
      <vt:lpstr>Enabling Versioning</vt:lpstr>
      <vt:lpstr>Steps to Set Up S3 Bucket Versioning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KV Prem Kumar</dc:creator>
  <cp:lastModifiedBy>KV Prem Kumar</cp:lastModifiedBy>
  <cp:revision>20</cp:revision>
  <dcterms:created xsi:type="dcterms:W3CDTF">2024-12-12T03:24:34Z</dcterms:created>
  <dcterms:modified xsi:type="dcterms:W3CDTF">2024-12-16T01:46:02Z</dcterms:modified>
</cp:coreProperties>
</file>

<file path=docProps/thumbnail.jpeg>
</file>